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15" r:id="rId3"/>
    <p:sldId id="311" r:id="rId4"/>
    <p:sldId id="304" r:id="rId5"/>
    <p:sldId id="303" r:id="rId6"/>
    <p:sldId id="309" r:id="rId7"/>
    <p:sldId id="310" r:id="rId8"/>
    <p:sldId id="302" r:id="rId9"/>
    <p:sldId id="305" r:id="rId10"/>
    <p:sldId id="301" r:id="rId11"/>
    <p:sldId id="29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43" autoAdjust="0"/>
  </p:normalViewPr>
  <p:slideViewPr>
    <p:cSldViewPr>
      <p:cViewPr varScale="1">
        <p:scale>
          <a:sx n="62" d="100"/>
          <a:sy n="62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5000">
    <p:split/>
  </p:transition>
  <p:timing>
    <p:tnLst>
      <p:par>
        <p:cTn id="1" dur="indefinite" restart="never" nodeType="tmRoot"/>
      </p:par>
    </p:tnLst>
  </p:timing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dist"/>
            <a:r>
              <a:rPr lang="ko-KR" altLang="en-US" dirty="0" smtClean="0"/>
              <a:t>주식회사 </a:t>
            </a:r>
            <a:r>
              <a:rPr lang="ko-KR" altLang="en-US" dirty="0" err="1" smtClean="0"/>
              <a:t>삼영이엔지</a:t>
            </a:r>
            <a:r>
              <a:rPr lang="ko-KR" altLang="en-US" dirty="0" smtClean="0"/>
              <a:t> 또 하나의 자랑거리가</a:t>
            </a:r>
            <a:endParaRPr lang="en-US" altLang="ko-KR" dirty="0" smtClean="0"/>
          </a:p>
          <a:p>
            <a:pPr algn="dist"/>
            <a:r>
              <a:rPr lang="ko-KR" altLang="en-US" dirty="0" err="1" smtClean="0"/>
              <a:t>가스열처리입니다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지난 </a:t>
            </a:r>
            <a:r>
              <a:rPr lang="en-US" altLang="ko-KR" dirty="0" smtClean="0"/>
              <a:t>1999</a:t>
            </a:r>
            <a:r>
              <a:rPr lang="ko-KR" altLang="en-US" dirty="0" smtClean="0"/>
              <a:t>년부터 국내</a:t>
            </a:r>
            <a:r>
              <a:rPr lang="en-US" altLang="ko-KR" dirty="0" smtClean="0"/>
              <a:t>,</a:t>
            </a:r>
            <a:r>
              <a:rPr lang="ko-KR" altLang="en-US" dirty="0" smtClean="0"/>
              <a:t>국외 대형 </a:t>
            </a:r>
            <a:r>
              <a:rPr lang="ko-KR" altLang="en-US" dirty="0" err="1" smtClean="0"/>
              <a:t>가스열처리를</a:t>
            </a:r>
            <a:r>
              <a:rPr lang="ko-KR" altLang="en-US" dirty="0" smtClean="0"/>
              <a:t> 수행해 오고 있습니다</a:t>
            </a:r>
            <a:r>
              <a:rPr lang="en-US" altLang="ko-KR" dirty="0" smtClean="0"/>
              <a:t>.   </a:t>
            </a:r>
          </a:p>
          <a:p>
            <a:pPr algn="dist"/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8" name="내용 개체 틀 7" descr="IMG_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대형 용기의 가스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err="1" smtClean="0"/>
              <a:t>후열처리</a:t>
            </a:r>
            <a:r>
              <a:rPr lang="ko-KR" altLang="en-US" dirty="0" smtClean="0"/>
              <a:t> 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기타(GAS FIRING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pic>
        <p:nvPicPr>
          <p:cNvPr id="8" name="내용 개체 틀 7" descr="기타(외국현장-GAS FIRING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5584826" cy="3816424"/>
          </a:xfrm>
        </p:spPr>
      </p:pic>
      <p:sp>
        <p:nvSpPr>
          <p:cNvPr id="6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2286586" cy="5351729"/>
          </a:xfrm>
        </p:spPr>
        <p:txBody>
          <a:bodyPr/>
          <a:lstStyle/>
          <a:p>
            <a:r>
              <a:rPr lang="en-US" altLang="ko-KR" dirty="0" smtClean="0"/>
              <a:t>10. </a:t>
            </a:r>
            <a:r>
              <a:rPr lang="ko-KR" altLang="en-US" dirty="0" smtClean="0"/>
              <a:t>해외 공사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대형용기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err="1" smtClean="0"/>
              <a:t>가스열처리</a:t>
            </a:r>
            <a:r>
              <a:rPr lang="ko-KR" altLang="en-US" dirty="0" smtClean="0"/>
              <a:t> 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구형탱크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볼탱크</a:t>
            </a:r>
            <a:r>
              <a:rPr lang="en-US" altLang="ko-KR" dirty="0" smtClean="0"/>
              <a:t>) </a:t>
            </a:r>
            <a:r>
              <a:rPr lang="ko-KR" altLang="en-US" dirty="0" smtClean="0"/>
              <a:t>열처리 </a:t>
            </a:r>
            <a:r>
              <a:rPr lang="ko-KR" altLang="en-US" dirty="0" err="1" smtClean="0"/>
              <a:t>보온장면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내용 개체 틀 8" descr="볼탱크(보온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5820" y="1000125"/>
            <a:ext cx="4018360" cy="5357813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천막으로 외부의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열처리 </a:t>
            </a:r>
            <a:r>
              <a:rPr lang="ko-KR" altLang="en-US" dirty="0" err="1" smtClean="0"/>
              <a:t>장애요인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막음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8" name="내용 개체 틀 7" descr="볼탱크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구형탱크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볼탱크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err="1" smtClean="0"/>
              <a:t>열처리작업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준비중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볼탱크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 anchor="t"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가스콘트롤러와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err="1" smtClean="0"/>
              <a:t>온도기록계</a:t>
            </a:r>
            <a:r>
              <a:rPr lang="ko-KR" altLang="en-US" dirty="0" smtClean="0"/>
              <a:t> 작동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열처리레코더(TC48개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 smtClean="0"/>
              <a:t>구형탱크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볼탱크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열처리 가스 장치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구성도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볼탱크작업도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86456" y="1277207"/>
            <a:ext cx="5657088" cy="4803648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상부 버너 장착 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상부버너방식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연소된 열의 배기구</a:t>
            </a:r>
            <a:endParaRPr lang="en-US" altLang="ko-KR" dirty="0" smtClean="0"/>
          </a:p>
          <a:p>
            <a:r>
              <a:rPr lang="en-US" altLang="ko-KR" dirty="0" smtClean="0"/>
              <a:t>     (</a:t>
            </a:r>
            <a:r>
              <a:rPr lang="ko-KR" altLang="en-US" dirty="0" err="1" smtClean="0"/>
              <a:t>댐퍼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상부댐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가스열처리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395536" y="1006230"/>
            <a:ext cx="2319076" cy="5351729"/>
          </a:xfrm>
        </p:spPr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하부 버너 장착 장면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내용 개체 틀 8" descr="하부버너방식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666</TotalTime>
  <Words>157</Words>
  <Application>Microsoft Office PowerPoint</Application>
  <PresentationFormat>화면 슬라이드 쇼(4:3)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고구려 벽화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  <vt:lpstr>플랜트 열처리-가스열처리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철의고장 울산과 삼영이엔지</dc:title>
  <dc:creator>삼영 기술1</dc:creator>
  <cp:lastModifiedBy>삼영 기술1</cp:lastModifiedBy>
  <cp:revision>60</cp:revision>
  <dcterms:created xsi:type="dcterms:W3CDTF">2011-08-09T00:48:16Z</dcterms:created>
  <dcterms:modified xsi:type="dcterms:W3CDTF">2012-08-28T02:47:12Z</dcterms:modified>
</cp:coreProperties>
</file>