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4" r:id="rId3"/>
    <p:sldId id="306" r:id="rId4"/>
    <p:sldId id="307" r:id="rId5"/>
    <p:sldId id="304" r:id="rId6"/>
    <p:sldId id="303" r:id="rId7"/>
    <p:sldId id="302" r:id="rId8"/>
    <p:sldId id="301" r:id="rId9"/>
    <p:sldId id="309" r:id="rId10"/>
    <p:sldId id="310" r:id="rId11"/>
    <p:sldId id="311" r:id="rId12"/>
    <p:sldId id="305" r:id="rId13"/>
    <p:sldId id="312" r:id="rId14"/>
    <p:sldId id="308" r:id="rId15"/>
    <p:sldId id="31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E9506B-9279-4532-BF7E-9578A03DF1EE}" type="datetimeFigureOut">
              <a:rPr lang="ko-KR" altLang="en-US" smtClean="0"/>
              <a:pPr/>
              <a:t>2012-08-28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470E9C-39C0-48B6-BE26-01F9DE99FA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5000">
    <p:split/>
  </p:transition>
  <p:timing>
    <p:tnLst>
      <p:par>
        <p:cTn id="1" dur="indefinite" restart="never" nodeType="tmRoot"/>
      </p:par>
    </p:tnLst>
  </p:timing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dist"/>
            <a:r>
              <a:rPr lang="ko-KR" altLang="en-US" dirty="0" smtClean="0"/>
              <a:t>최근 </a:t>
            </a:r>
            <a:r>
              <a:rPr lang="en-US" altLang="ko-KR" dirty="0" smtClean="0"/>
              <a:t> 2007</a:t>
            </a:r>
            <a:r>
              <a:rPr lang="ko-KR" altLang="en-US" dirty="0" smtClean="0"/>
              <a:t>년부터 시작하여 발전하고 있는 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 (</a:t>
            </a:r>
            <a:r>
              <a:rPr lang="ko-KR" altLang="en-US" dirty="0" smtClean="0"/>
              <a:t>조립식 열처리로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작업을 소개합니다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IMG_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9. </a:t>
            </a:r>
            <a:r>
              <a:rPr lang="ko-KR" altLang="en-US" dirty="0" err="1" smtClean="0"/>
              <a:t>장입</a:t>
            </a:r>
            <a:r>
              <a:rPr lang="ko-KR" altLang="en-US" dirty="0" smtClean="0"/>
              <a:t> 후 열처리로 </a:t>
            </a:r>
            <a:endParaRPr lang="en-US" altLang="ko-KR" dirty="0" smtClean="0"/>
          </a:p>
          <a:p>
            <a:r>
              <a:rPr lang="en-US" altLang="ko-KR" dirty="0" smtClean="0"/>
              <a:t>     DOOR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IMG_01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 startAt="10"/>
            </a:pPr>
            <a:r>
              <a:rPr lang="en-US" altLang="ko-KR" dirty="0" smtClean="0"/>
              <a:t>DOOR </a:t>
            </a:r>
            <a:r>
              <a:rPr lang="ko-KR" altLang="en-US" dirty="0" smtClean="0"/>
              <a:t>설치 후    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   </a:t>
            </a:r>
            <a:r>
              <a:rPr lang="ko-KR" altLang="en-US" dirty="0" smtClean="0"/>
              <a:t>열처리 실시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내용 개체 틀 8" descr="IMG_01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11. </a:t>
            </a:r>
            <a:r>
              <a:rPr lang="ko-KR" altLang="en-US" dirty="0" smtClean="0"/>
              <a:t>열처리 작업 완료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" name="내용 개체 틀 9" descr="DSC03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12. </a:t>
            </a:r>
            <a:r>
              <a:rPr lang="ko-KR" altLang="en-US" dirty="0" smtClean="0"/>
              <a:t>열처리 후 제품     </a:t>
            </a:r>
            <a:endParaRPr lang="en-US" altLang="ko-KR" dirty="0" smtClean="0"/>
          </a:p>
          <a:p>
            <a:r>
              <a:rPr lang="en-US" altLang="ko-KR" dirty="0" smtClean="0"/>
              <a:t>       </a:t>
            </a:r>
            <a:r>
              <a:rPr lang="ko-KR" altLang="en-US" dirty="0" err="1" smtClean="0"/>
              <a:t>장출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DSC030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13. </a:t>
            </a:r>
            <a:r>
              <a:rPr lang="ko-KR" altLang="en-US" dirty="0" smtClean="0"/>
              <a:t>열처리 후 제품     </a:t>
            </a:r>
            <a:endParaRPr lang="en-US" altLang="ko-KR" dirty="0" smtClean="0"/>
          </a:p>
          <a:p>
            <a:r>
              <a:rPr lang="en-US" altLang="ko-KR" dirty="0" smtClean="0"/>
              <a:t>      </a:t>
            </a:r>
            <a:r>
              <a:rPr lang="ko-KR" altLang="en-US" dirty="0" smtClean="0"/>
              <a:t>이동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51(SMAF열처리후이동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14. </a:t>
            </a:r>
            <a:r>
              <a:rPr lang="ko-KR" altLang="en-US" dirty="0" smtClean="0"/>
              <a:t>열처리로 </a:t>
            </a:r>
            <a:r>
              <a:rPr lang="ko-KR" altLang="en-US" dirty="0" err="1" smtClean="0"/>
              <a:t>해체작업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내용 개체 틀 8" descr="DSC030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/>
            <a:r>
              <a:rPr lang="en-US" altLang="ko-KR" dirty="0" smtClean="0"/>
              <a:t>1. </a:t>
            </a:r>
            <a:r>
              <a:rPr lang="ko-KR" altLang="en-US" dirty="0" err="1" smtClean="0"/>
              <a:t>조립판넬을</a:t>
            </a:r>
            <a:r>
              <a:rPr lang="ko-KR" altLang="en-US" dirty="0" smtClean="0"/>
              <a:t> 이용</a:t>
            </a:r>
            <a:endParaRPr lang="en-US" altLang="ko-KR" dirty="0" smtClean="0"/>
          </a:p>
          <a:p>
            <a:pPr marL="342900" indent="-342900"/>
            <a:r>
              <a:rPr lang="en-US" altLang="ko-KR" dirty="0" smtClean="0"/>
              <a:t>    </a:t>
            </a:r>
            <a:r>
              <a:rPr lang="ko-KR" altLang="en-US" dirty="0" smtClean="0"/>
              <a:t>하여 열처리로 설치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50(SMAF설치중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조립식 열처리로    </a:t>
            </a:r>
            <a:endParaRPr lang="en-US" altLang="ko-KR" dirty="0" smtClean="0"/>
          </a:p>
          <a:p>
            <a:r>
              <a:rPr lang="en-US" altLang="ko-KR" dirty="0" smtClean="0"/>
              <a:t>    </a:t>
            </a:r>
            <a:r>
              <a:rPr lang="ko-KR" altLang="en-US" dirty="0" smtClean="0"/>
              <a:t>설치 완료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0" name="내용 개체 틀 9" descr="IMG_00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열처리로 내부 모습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" name="내용 개체 틀 9" descr="IMG_00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열처리로 </a:t>
            </a:r>
            <a:r>
              <a:rPr lang="en-US" altLang="ko-KR" dirty="0" smtClean="0"/>
              <a:t>DOOR    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설치 완료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IMG_00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 anchor="t"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열처리 제품 완성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IMG_00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열처리로 </a:t>
            </a:r>
            <a:r>
              <a:rPr lang="ko-KR" altLang="en-US" dirty="0" err="1" smtClean="0"/>
              <a:t>장입중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IMG_00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열처리로 </a:t>
            </a:r>
            <a:r>
              <a:rPr lang="ko-KR" altLang="en-US" dirty="0" err="1" smtClean="0"/>
              <a:t>장입중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IMG_01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플랜트 열처리</a:t>
            </a:r>
            <a:r>
              <a:rPr lang="en-US" altLang="ko-KR" dirty="0" smtClean="0"/>
              <a:t> -</a:t>
            </a:r>
            <a:r>
              <a:rPr lang="en-US" altLang="ko-KR" dirty="0" err="1" smtClean="0"/>
              <a:t>SMAF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 이동식 조립 열처리로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열처리로 </a:t>
            </a:r>
            <a:r>
              <a:rPr lang="ko-KR" altLang="en-US" dirty="0" err="1" smtClean="0"/>
              <a:t>장입</a:t>
            </a:r>
            <a:r>
              <a:rPr lang="ko-KR" altLang="en-US" dirty="0" smtClean="0"/>
              <a:t> 완료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내용 개체 틀 7" descr="IMG_01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3" y="1482328"/>
            <a:ext cx="5857875" cy="4393406"/>
          </a:xfrm>
        </p:spPr>
      </p:pic>
    </p:spTree>
  </p:cSld>
  <p:clrMapOvr>
    <a:masterClrMapping/>
  </p:clrMapOvr>
  <p:transition spd="med" advTm="5000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606</TotalTime>
  <Words>259</Words>
  <Application>Microsoft Office PowerPoint</Application>
  <PresentationFormat>화면 슬라이드 쇼(4:3)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고구려 벽화</vt:lpstr>
      <vt:lpstr>플랜트 열처리-SMAF(현장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  <vt:lpstr>플랜트 열처리 -SMAF(현장 이동식 조립 열처리로)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철의고장 울산과 삼영이엔지</dc:title>
  <dc:creator>삼영 기술1</dc:creator>
  <cp:lastModifiedBy>삼영 기술1</cp:lastModifiedBy>
  <cp:revision>53</cp:revision>
  <dcterms:created xsi:type="dcterms:W3CDTF">2011-08-09T00:48:16Z</dcterms:created>
  <dcterms:modified xsi:type="dcterms:W3CDTF">2012-08-28T02:34:13Z</dcterms:modified>
</cp:coreProperties>
</file>